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5" r:id="rId4"/>
  </p:sldMasterIdLst>
  <p:sldIdLst>
    <p:sldId id="343" r:id="rId5"/>
    <p:sldId id="257" r:id="rId6"/>
    <p:sldId id="350" r:id="rId7"/>
    <p:sldId id="284" r:id="rId8"/>
    <p:sldId id="283" r:id="rId9"/>
    <p:sldId id="285" r:id="rId10"/>
    <p:sldId id="341" r:id="rId11"/>
    <p:sldId id="342" r:id="rId12"/>
    <p:sldId id="264" r:id="rId13"/>
    <p:sldId id="349" r:id="rId14"/>
    <p:sldId id="351" r:id="rId15"/>
    <p:sldId id="35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EFF7"/>
    <a:srgbClr val="D0D1D9"/>
    <a:srgbClr val="F6F9FF"/>
    <a:srgbClr val="1919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34" autoAdjust="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F9512BDE-EEA0-404B-8D45-8AA93D61DABC}"/>
              </a:ext>
            </a:extLst>
          </p:cNvPr>
          <p:cNvSpPr/>
          <p:nvPr userDrawn="1"/>
        </p:nvSpPr>
        <p:spPr>
          <a:xfrm flipH="1">
            <a:off x="-1" y="4450188"/>
            <a:ext cx="12192000" cy="2407811"/>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1" name="Rectangle">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cap="all" spc="-50" baseline="0">
                <a:solidFill>
                  <a:schemeClr val="tx1">
                    <a:lumMod val="85000"/>
                    <a:lumOff val="15000"/>
                  </a:schemeClr>
                </a:solidFill>
              </a:defRPr>
            </a:lvl1pPr>
          </a:lstStyle>
          <a:p>
            <a:r>
              <a:rPr lang="en-US" noProof="0" smtClean="0"/>
              <a:t>Click to edit Master title style</a:t>
            </a:r>
            <a:endParaRPr lang="en-US" noProof="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smtClean="0"/>
              <a:t>Click to edit Master subtitle style</a:t>
            </a:r>
            <a:endParaRPr lang="en-US" noProof="0"/>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noProof="0" smtClean="0"/>
              <a:t>4/25/2023</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723584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4/25/2023</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AA314B25-B4AF-394E-BBDA-7E6BAD315F39}"/>
              </a:ext>
            </a:extLst>
          </p:cNvPr>
          <p:cNvSpPr/>
          <p:nvPr userDrawn="1"/>
        </p:nvSpPr>
        <p:spPr>
          <a:xfrm>
            <a:off x="3351057" y="0"/>
            <a:ext cx="8840943"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737575EF-0D14-6140-A91B-260C9C9DFE4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10" name="Title Placeholder 1">
            <a:extLst>
              <a:ext uri="{FF2B5EF4-FFF2-40B4-BE49-F238E27FC236}">
                <a16:creationId xmlns:a16="http://schemas.microsoft.com/office/drawing/2014/main" id="{82544261-8049-494B-A93D-BDFF1BB84722}"/>
              </a:ext>
            </a:extLst>
          </p:cNvPr>
          <p:cNvSpPr>
            <a:spLocks noGrp="1"/>
          </p:cNvSpPr>
          <p:nvPr>
            <p:ph type="title" hasCustomPrompt="1"/>
          </p:nvPr>
        </p:nvSpPr>
        <p:spPr>
          <a:xfrm>
            <a:off x="635000" y="3135207"/>
            <a:ext cx="4886854" cy="587584"/>
          </a:xfrm>
          <a:prstGeom prst="rect">
            <a:avLst/>
          </a:prstGeom>
        </p:spPr>
        <p:txBody>
          <a:bodyPr vert="horz" lIns="91440" tIns="45720" rIns="91440" bIns="45720" rtlCol="0" anchor="ctr">
            <a:normAutofit/>
          </a:bodyPr>
          <a:lstStyle>
            <a:lvl1pPr algn="ctr">
              <a:defRPr cap="all" baseline="0"/>
            </a:lvl1pPr>
          </a:lstStyle>
          <a:p>
            <a:r>
              <a:rPr lang="en-US" noProof="0"/>
              <a:t>Title goes here</a:t>
            </a:r>
          </a:p>
        </p:txBody>
      </p:sp>
      <p:sp>
        <p:nvSpPr>
          <p:cNvPr id="12" name="Content Placeholder 3">
            <a:extLst>
              <a:ext uri="{FF2B5EF4-FFF2-40B4-BE49-F238E27FC236}">
                <a16:creationId xmlns:a16="http://schemas.microsoft.com/office/drawing/2014/main" id="{9214786D-83EE-814C-A5E4-D0EC7D29D0C4}"/>
              </a:ext>
            </a:extLst>
          </p:cNvPr>
          <p:cNvSpPr>
            <a:spLocks noGrp="1"/>
          </p:cNvSpPr>
          <p:nvPr>
            <p:ph sz="half" idx="2"/>
          </p:nvPr>
        </p:nvSpPr>
        <p:spPr>
          <a:xfrm>
            <a:off x="5575829" y="633875"/>
            <a:ext cx="5981171" cy="5590250"/>
          </a:xfrm>
        </p:spPr>
        <p:txBody>
          <a:bodyPr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solidFill>
                  <a:schemeClr val="tx1"/>
                </a:solidFill>
              </a:defRPr>
            </a:lvl2pPr>
            <a:lvl3pPr marL="612648" indent="-228600">
              <a:buClr>
                <a:schemeClr val="tx1"/>
              </a:buClr>
              <a:buFont typeface="+mj-lt"/>
              <a:buAutoNum type="arabicPeriod"/>
              <a:defRPr sz="1100">
                <a:solidFill>
                  <a:schemeClr val="tx1"/>
                </a:solidFill>
              </a:defRPr>
            </a:lvl3pPr>
            <a:lvl4pPr marL="795528" indent="-228600">
              <a:buClr>
                <a:schemeClr val="tx1"/>
              </a:buClr>
              <a:buFont typeface="+mj-lt"/>
              <a:buAutoNum type="arabicPeriod"/>
              <a:defRPr sz="1100">
                <a:solidFill>
                  <a:schemeClr val="tx1"/>
                </a:solidFill>
              </a:defRPr>
            </a:lvl4pPr>
            <a:lvl5pPr marL="978408" indent="-228600">
              <a:buClr>
                <a:schemeClr val="tx1"/>
              </a:buClr>
              <a:buFont typeface="+mj-lt"/>
              <a:buAutoNum type="arabicPeriod"/>
              <a:defRPr sz="11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3079185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4/25/2023</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2E148DD3-DD87-154B-80B4-2421965D3C83}"/>
              </a:ext>
            </a:extLst>
          </p:cNvPr>
          <p:cNvSpPr/>
          <p:nvPr userDrawn="1"/>
        </p:nvSpPr>
        <p:spPr>
          <a:xfrm>
            <a:off x="1" y="1714500"/>
            <a:ext cx="12192000" cy="3429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742E4732-0E8F-7B46-BD08-0F2EE0DA8786}"/>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7" name="Title Placeholder 1">
            <a:extLst>
              <a:ext uri="{FF2B5EF4-FFF2-40B4-BE49-F238E27FC236}">
                <a16:creationId xmlns:a16="http://schemas.microsoft.com/office/drawing/2014/main" id="{6E73F81A-7260-5C4F-A7FF-CA2CC731BC33}"/>
              </a:ext>
            </a:extLst>
          </p:cNvPr>
          <p:cNvSpPr>
            <a:spLocks noGrp="1"/>
          </p:cNvSpPr>
          <p:nvPr>
            <p:ph type="title" hasCustomPrompt="1"/>
          </p:nvPr>
        </p:nvSpPr>
        <p:spPr>
          <a:xfrm>
            <a:off x="5443870" y="942871"/>
            <a:ext cx="5711810" cy="587584"/>
          </a:xfrm>
          <a:prstGeom prst="rect">
            <a:avLst/>
          </a:prstGeom>
        </p:spPr>
        <p:txBody>
          <a:bodyPr vert="horz" lIns="91440" tIns="45720" rIns="91440" bIns="45720" rtlCol="0" anchor="ctr">
            <a:normAutofit/>
          </a:bodyPr>
          <a:lstStyle/>
          <a:p>
            <a:r>
              <a:rPr lang="en-US" noProof="0"/>
              <a:t>CLICK TO EDIT MASTER TITLE STYLE</a:t>
            </a:r>
          </a:p>
        </p:txBody>
      </p:sp>
      <p:sp>
        <p:nvSpPr>
          <p:cNvPr id="9" name="Content Placeholder 3">
            <a:extLst>
              <a:ext uri="{FF2B5EF4-FFF2-40B4-BE49-F238E27FC236}">
                <a16:creationId xmlns:a16="http://schemas.microsoft.com/office/drawing/2014/main" id="{4CD13CD4-3E4F-2E41-ACF4-2446257D236F}"/>
              </a:ext>
            </a:extLst>
          </p:cNvPr>
          <p:cNvSpPr>
            <a:spLocks noGrp="1"/>
          </p:cNvSpPr>
          <p:nvPr>
            <p:ph sz="half" idx="2"/>
          </p:nvPr>
        </p:nvSpPr>
        <p:spPr>
          <a:xfrm>
            <a:off x="5443870" y="1973589"/>
            <a:ext cx="5711810" cy="3941540"/>
          </a:xfrm>
        </p:spPr>
        <p:txBody>
          <a:bodyPr>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4" name="Content Placeholder 3">
            <a:extLst>
              <a:ext uri="{FF2B5EF4-FFF2-40B4-BE49-F238E27FC236}">
                <a16:creationId xmlns:a16="http://schemas.microsoft.com/office/drawing/2014/main" id="{D8E69886-8907-DB47-87C2-0621AF156D9F}"/>
              </a:ext>
            </a:extLst>
          </p:cNvPr>
          <p:cNvSpPr>
            <a:spLocks noGrp="1"/>
          </p:cNvSpPr>
          <p:nvPr>
            <p:ph sz="half" idx="14"/>
          </p:nvPr>
        </p:nvSpPr>
        <p:spPr>
          <a:xfrm>
            <a:off x="605170" y="621039"/>
            <a:ext cx="4589130" cy="5603086"/>
          </a:xfrm>
          <a:solidFill>
            <a:srgbClr val="EDEFF7"/>
          </a:solidFill>
        </p:spPr>
        <p:txBody>
          <a:bodyPr>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1626310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9C88DF2D-0421-A94C-82C1-867E1E5E4907}"/>
              </a:ext>
            </a:extLst>
          </p:cNvPr>
          <p:cNvSpPr/>
          <p:nvPr userDrawn="1"/>
        </p:nvSpPr>
        <p:spPr>
          <a:xfrm>
            <a:off x="10993582" y="0"/>
            <a:ext cx="1198418"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334D05A3-7A20-9447-8D39-F2980D85413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8" name="Rectangle 7">
            <a:extLst>
              <a:ext uri="{FF2B5EF4-FFF2-40B4-BE49-F238E27FC236}">
                <a16:creationId xmlns:a16="http://schemas.microsoft.com/office/drawing/2014/main" id="{DA134939-39C0-4522-A125-A13DFDA66490}"/>
              </a:ext>
            </a:extLst>
          </p:cNvPr>
          <p:cNvSpPr/>
          <p:nvPr/>
        </p:nvSpPr>
        <p:spPr>
          <a:xfrm>
            <a:off x="634999" y="3927894"/>
            <a:ext cx="10922000" cy="2326856"/>
          </a:xfrm>
          <a:prstGeom prst="rect">
            <a:avLst/>
          </a:prstGeom>
          <a:solidFill>
            <a:srgbClr val="F6F9FF"/>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35001" y="603250"/>
            <a:ext cx="10921998" cy="3294019"/>
          </a:xfrm>
          <a:solidFill>
            <a:schemeClr val="bg1"/>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smtClean="0"/>
              <a:t>Click icon to add picture</a:t>
            </a:r>
            <a:endParaRPr lang="en-US" noProof="0" dirty="0"/>
          </a:p>
        </p:txBody>
      </p:sp>
      <p:sp>
        <p:nvSpPr>
          <p:cNvPr id="2" name="Title 1"/>
          <p:cNvSpPr>
            <a:spLocks noGrp="1"/>
          </p:cNvSpPr>
          <p:nvPr>
            <p:ph type="title"/>
          </p:nvPr>
        </p:nvSpPr>
        <p:spPr>
          <a:xfrm>
            <a:off x="1097279" y="4298078"/>
            <a:ext cx="10113645" cy="743682"/>
          </a:xfrm>
          <a:prstGeom prst="rect">
            <a:avLst/>
          </a:prstGeom>
        </p:spPr>
        <p:txBody>
          <a:bodyPr tIns="0" bIns="0" anchor="b">
            <a:noAutofit/>
          </a:bodyPr>
          <a:lstStyle>
            <a:lvl1pPr>
              <a:defRPr sz="3600" b="0">
                <a:solidFill>
                  <a:schemeClr val="tx1"/>
                </a:solidFill>
              </a:defRPr>
            </a:lvl1pPr>
          </a:lstStyle>
          <a:p>
            <a:r>
              <a:rPr lang="en-US" noProof="0" smtClean="0"/>
              <a:t>Click to edit Master title style</a:t>
            </a:r>
            <a:endParaRPr lang="en-US" noProof="0"/>
          </a:p>
        </p:txBody>
      </p:sp>
      <p:sp>
        <p:nvSpPr>
          <p:cNvPr id="4" name="Text Placeholder 3"/>
          <p:cNvSpPr>
            <a:spLocks noGrp="1"/>
          </p:cNvSpPr>
          <p:nvPr>
            <p:ph type="body" sz="half" idx="2"/>
          </p:nvPr>
        </p:nvSpPr>
        <p:spPr>
          <a:xfrm>
            <a:off x="1097279" y="5213716"/>
            <a:ext cx="10113264" cy="609600"/>
          </a:xfrm>
        </p:spPr>
        <p:txBody>
          <a:bodyPr lIns="91440" tIns="0" rIns="91440" bIns="0">
            <a:normAutofit/>
          </a:bodyPr>
          <a:lstStyle>
            <a:lvl1pPr marL="0" indent="0">
              <a:spcBef>
                <a:spcPts val="0"/>
              </a:spcBef>
              <a:spcAft>
                <a:spcPts val="600"/>
              </a:spcAft>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noProof="0" smtClean="0"/>
              <a:t>4/25/2023</a:t>
            </a:fld>
            <a:endParaRPr lang="en-US" noProof="0"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noProof="0" dirty="0"/>
          </a:p>
        </p:txBody>
      </p:sp>
      <p:sp>
        <p:nvSpPr>
          <p:cNvPr id="7" name="Slide Number Placeholder 6"/>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4046387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Section Header">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F9512BDE-EEA0-404B-8D45-8AA93D61DABC}"/>
              </a:ext>
            </a:extLst>
          </p:cNvPr>
          <p:cNvSpPr/>
          <p:nvPr userDrawn="1"/>
        </p:nvSpPr>
        <p:spPr>
          <a:xfrm flipH="1">
            <a:off x="4217870" y="0"/>
            <a:ext cx="3599236" cy="6857999"/>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1" name="Rectangle">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cap="all" spc="-50" baseline="0">
                <a:solidFill>
                  <a:schemeClr val="tx1">
                    <a:lumMod val="85000"/>
                    <a:lumOff val="15000"/>
                  </a:schemeClr>
                </a:solidFill>
              </a:defRPr>
            </a:lvl1pPr>
          </a:lstStyle>
          <a:p>
            <a:r>
              <a:rPr lang="en-US" noProof="0" smtClean="0"/>
              <a:t>Click to edit Master title style</a:t>
            </a:r>
            <a:endParaRPr lang="en-US" noProof="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smtClean="0"/>
              <a:t>Click to edit Master subtitle style</a:t>
            </a:r>
            <a:endParaRPr lang="en-US" noProof="0"/>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noProof="0" smtClean="0"/>
              <a:t>4/25/2023</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397075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202A34A5-A029-A246-82C6-D288185EB396}"/>
              </a:ext>
            </a:extLst>
          </p:cNvPr>
          <p:cNvSpPr/>
          <p:nvPr userDrawn="1"/>
        </p:nvSpPr>
        <p:spPr>
          <a:xfrm flipH="1">
            <a:off x="0" y="0"/>
            <a:ext cx="3351057"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3" name="Rectangle">
            <a:extLst>
              <a:ext uri="{FF2B5EF4-FFF2-40B4-BE49-F238E27FC236}">
                <a16:creationId xmlns:a16="http://schemas.microsoft.com/office/drawing/2014/main" id="{2773E1D8-C87F-EE46-8284-575DCA498E8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noProof="0" smtClean="0"/>
              <a:t>4/25/2023</a:t>
            </a:fld>
            <a:endParaRPr lang="en-US" noProof="0"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noProof="0"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1" name="Title Placeholder 1">
            <a:extLst>
              <a:ext uri="{FF2B5EF4-FFF2-40B4-BE49-F238E27FC236}">
                <a16:creationId xmlns:a16="http://schemas.microsoft.com/office/drawing/2014/main" id="{C429A40D-770E-C144-A5B5-6A4442C09C24}"/>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3432407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solidFill>
        <a:effectLst/>
      </p:bgPr>
    </p:bg>
    <p:spTree>
      <p:nvGrpSpPr>
        <p:cNvPr id="1" name=""/>
        <p:cNvGrpSpPr/>
        <p:nvPr/>
      </p:nvGrpSpPr>
      <p:grpSpPr>
        <a:xfrm>
          <a:off x="0" y="0"/>
          <a:ext cx="0" cy="0"/>
          <a:chOff x="0" y="0"/>
          <a:chExt cx="0" cy="0"/>
        </a:xfrm>
      </p:grpSpPr>
      <p:sp>
        <p:nvSpPr>
          <p:cNvPr id="15" name="Rectangle">
            <a:extLst>
              <a:ext uri="{FF2B5EF4-FFF2-40B4-BE49-F238E27FC236}">
                <a16:creationId xmlns:a16="http://schemas.microsoft.com/office/drawing/2014/main" id="{64248D99-2B30-464D-B9B7-4E5C3A1F3FB2}"/>
              </a:ext>
            </a:extLst>
          </p:cNvPr>
          <p:cNvSpPr/>
          <p:nvPr userDrawn="1"/>
        </p:nvSpPr>
        <p:spPr>
          <a:xfrm flipH="1">
            <a:off x="0" y="0"/>
            <a:ext cx="6096000"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6" name="Rectangle">
            <a:extLst>
              <a:ext uri="{FF2B5EF4-FFF2-40B4-BE49-F238E27FC236}">
                <a16:creationId xmlns:a16="http://schemas.microsoft.com/office/drawing/2014/main" id="{3FAFF55B-FDE6-394B-A39B-22627D8FB6E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4" name="Content Placeholder 3"/>
          <p:cNvSpPr>
            <a:spLocks noGrp="1"/>
          </p:cNvSpPr>
          <p:nvPr>
            <p:ph sz="half" idx="2"/>
          </p:nvPr>
        </p:nvSpPr>
        <p:spPr>
          <a:xfrm>
            <a:off x="1097280" y="2958274"/>
            <a:ext cx="4639736" cy="2910821"/>
          </a:xfrm>
        </p:spPr>
        <p:txBody>
          <a:bodyPr>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6" name="Content Placeholder 5"/>
          <p:cNvSpPr>
            <a:spLocks noGrp="1"/>
          </p:cNvSpPr>
          <p:nvPr>
            <p:ph sz="quarter" idx="4"/>
          </p:nvPr>
        </p:nvSpPr>
        <p:spPr>
          <a:xfrm>
            <a:off x="6515944" y="2958273"/>
            <a:ext cx="4639736" cy="2910821"/>
          </a:xfrm>
        </p:spPr>
        <p:txBody>
          <a:bodyPr>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noProof="0" smtClean="0"/>
              <a:t>4/25/2023</a:t>
            </a:fld>
            <a:endParaRPr lang="en-US" noProof="0"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noProof="0"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7" name="Title Placeholder 1">
            <a:extLst>
              <a:ext uri="{FF2B5EF4-FFF2-40B4-BE49-F238E27FC236}">
                <a16:creationId xmlns:a16="http://schemas.microsoft.com/office/drawing/2014/main" id="{99E345E4-E77C-484E-9FBB-E4EC71F08545}"/>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2423224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83ACCAC0-2C8A-CE43-8C55-22BB53C73920}"/>
              </a:ext>
            </a:extLst>
          </p:cNvPr>
          <p:cNvSpPr/>
          <p:nvPr userDrawn="1"/>
        </p:nvSpPr>
        <p:spPr>
          <a:xfrm flipH="1">
            <a:off x="0" y="0"/>
            <a:ext cx="3351057"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noProof="0" smtClean="0"/>
              <a:t>4/25/2023</a:t>
            </a:fld>
            <a:endParaRPr lang="en-US" noProof="0"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noProof="0"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4" name="Title Placeholder 1">
            <a:extLst>
              <a:ext uri="{FF2B5EF4-FFF2-40B4-BE49-F238E27FC236}">
                <a16:creationId xmlns:a16="http://schemas.microsoft.com/office/drawing/2014/main" id="{D4076461-FF7A-8843-B7F9-D041F3FB22FC}"/>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3020399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
    <p:bg>
      <p:bgPr>
        <a:solidFill>
          <a:schemeClr val="bg1"/>
        </a:solidFill>
        <a:effectLst/>
      </p:bgPr>
    </p:bg>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35FB147F-5DC4-B24C-B8CB-D3DA74290381}"/>
              </a:ext>
            </a:extLst>
          </p:cNvPr>
          <p:cNvSpPr/>
          <p:nvPr userDrawn="1"/>
        </p:nvSpPr>
        <p:spPr>
          <a:xfrm>
            <a:off x="1" y="3429000"/>
            <a:ext cx="12192000" cy="3429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noProof="0" smtClean="0"/>
              <a:t>4/25/2023</a:t>
            </a:fld>
            <a:endParaRPr lang="en-US" noProof="0"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noProof="0"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9" name="Picture Placeholder 3">
            <a:extLst>
              <a:ext uri="{FF2B5EF4-FFF2-40B4-BE49-F238E27FC236}">
                <a16:creationId xmlns:a16="http://schemas.microsoft.com/office/drawing/2014/main" id="{B9308E97-4F89-394E-856A-5B4EFCB2E73D}"/>
              </a:ext>
            </a:extLst>
          </p:cNvPr>
          <p:cNvSpPr>
            <a:spLocks noGrp="1"/>
          </p:cNvSpPr>
          <p:nvPr>
            <p:ph type="pic" sz="quarter" idx="13"/>
          </p:nvPr>
        </p:nvSpPr>
        <p:spPr>
          <a:xfrm>
            <a:off x="1097279" y="1930861"/>
            <a:ext cx="2919413" cy="2919413"/>
          </a:xfrm>
          <a:solidFill>
            <a:srgbClr val="EDEFF7"/>
          </a:solidFill>
        </p:spPr>
        <p:txBody>
          <a:bodyPr anchor="ctr"/>
          <a:lstStyle>
            <a:lvl1pPr algn="ctr">
              <a:defRPr/>
            </a:lvl1pPr>
          </a:lstStyle>
          <a:p>
            <a:r>
              <a:rPr lang="en-US" noProof="0" smtClean="0"/>
              <a:t>Click icon to add picture</a:t>
            </a:r>
            <a:endParaRPr lang="en-US" noProof="0" dirty="0"/>
          </a:p>
        </p:txBody>
      </p:sp>
      <p:sp>
        <p:nvSpPr>
          <p:cNvPr id="20" name="Picture Placeholder 3">
            <a:extLst>
              <a:ext uri="{FF2B5EF4-FFF2-40B4-BE49-F238E27FC236}">
                <a16:creationId xmlns:a16="http://schemas.microsoft.com/office/drawing/2014/main" id="{A50BECA0-8817-964B-AEDB-A45669684C37}"/>
              </a:ext>
            </a:extLst>
          </p:cNvPr>
          <p:cNvSpPr>
            <a:spLocks noGrp="1"/>
          </p:cNvSpPr>
          <p:nvPr>
            <p:ph type="pic" sz="quarter" idx="14"/>
          </p:nvPr>
        </p:nvSpPr>
        <p:spPr>
          <a:xfrm>
            <a:off x="4659186" y="1930861"/>
            <a:ext cx="2919413" cy="2919413"/>
          </a:xfrm>
          <a:solidFill>
            <a:srgbClr val="EDEFF7"/>
          </a:solidFill>
        </p:spPr>
        <p:txBody>
          <a:bodyPr anchor="ctr"/>
          <a:lstStyle>
            <a:lvl1pPr algn="ctr">
              <a:defRPr/>
            </a:lvl1pPr>
          </a:lstStyle>
          <a:p>
            <a:r>
              <a:rPr lang="en-US" noProof="0" smtClean="0"/>
              <a:t>Click icon to add picture</a:t>
            </a:r>
            <a:endParaRPr lang="en-US" noProof="0" dirty="0"/>
          </a:p>
        </p:txBody>
      </p:sp>
      <p:sp>
        <p:nvSpPr>
          <p:cNvPr id="21" name="Picture Placeholder 3">
            <a:extLst>
              <a:ext uri="{FF2B5EF4-FFF2-40B4-BE49-F238E27FC236}">
                <a16:creationId xmlns:a16="http://schemas.microsoft.com/office/drawing/2014/main" id="{EF399F4D-B67A-4C4B-BCF3-36FE110603F1}"/>
              </a:ext>
            </a:extLst>
          </p:cNvPr>
          <p:cNvSpPr>
            <a:spLocks noGrp="1"/>
          </p:cNvSpPr>
          <p:nvPr>
            <p:ph type="pic" sz="quarter" idx="15"/>
          </p:nvPr>
        </p:nvSpPr>
        <p:spPr>
          <a:xfrm>
            <a:off x="8221093" y="1930861"/>
            <a:ext cx="2919413" cy="2919413"/>
          </a:xfrm>
          <a:solidFill>
            <a:srgbClr val="EDEFF7"/>
          </a:solidFill>
        </p:spPr>
        <p:txBody>
          <a:bodyPr anchor="ctr"/>
          <a:lstStyle>
            <a:lvl1pPr algn="ctr">
              <a:defRPr/>
            </a:lvl1pPr>
          </a:lstStyle>
          <a:p>
            <a:r>
              <a:rPr lang="en-US" noProof="0" smtClean="0"/>
              <a:t>Click icon to add picture</a:t>
            </a:r>
            <a:endParaRPr lang="en-US" noProof="0" dirty="0"/>
          </a:p>
        </p:txBody>
      </p:sp>
      <p:sp>
        <p:nvSpPr>
          <p:cNvPr id="22" name="Text Placeholder 3">
            <a:extLst>
              <a:ext uri="{FF2B5EF4-FFF2-40B4-BE49-F238E27FC236}">
                <a16:creationId xmlns:a16="http://schemas.microsoft.com/office/drawing/2014/main" id="{08305C84-E25F-EC49-8F2B-4C0181FD3ABF}"/>
              </a:ext>
            </a:extLst>
          </p:cNvPr>
          <p:cNvSpPr>
            <a:spLocks noGrp="1"/>
          </p:cNvSpPr>
          <p:nvPr>
            <p:ph type="body" sz="half" idx="2" hasCustomPrompt="1"/>
          </p:nvPr>
        </p:nvSpPr>
        <p:spPr>
          <a:xfrm>
            <a:off x="1097279"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3" name="Text Placeholder 3">
            <a:extLst>
              <a:ext uri="{FF2B5EF4-FFF2-40B4-BE49-F238E27FC236}">
                <a16:creationId xmlns:a16="http://schemas.microsoft.com/office/drawing/2014/main" id="{A57A1FCE-E6BF-3747-9D43-42DBA6656EC0}"/>
              </a:ext>
            </a:extLst>
          </p:cNvPr>
          <p:cNvSpPr>
            <a:spLocks noGrp="1"/>
          </p:cNvSpPr>
          <p:nvPr>
            <p:ph type="body" sz="half" idx="16" hasCustomPrompt="1"/>
          </p:nvPr>
        </p:nvSpPr>
        <p:spPr>
          <a:xfrm>
            <a:off x="4666773"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4" name="Text Placeholder 3">
            <a:extLst>
              <a:ext uri="{FF2B5EF4-FFF2-40B4-BE49-F238E27FC236}">
                <a16:creationId xmlns:a16="http://schemas.microsoft.com/office/drawing/2014/main" id="{5B4B74C8-96E7-684F-91B9-8CE56CD10F1E}"/>
              </a:ext>
            </a:extLst>
          </p:cNvPr>
          <p:cNvSpPr>
            <a:spLocks noGrp="1"/>
          </p:cNvSpPr>
          <p:nvPr>
            <p:ph type="body" sz="half" idx="17" hasCustomPrompt="1"/>
          </p:nvPr>
        </p:nvSpPr>
        <p:spPr>
          <a:xfrm>
            <a:off x="8236267"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5" name="Title Placeholder 1">
            <a:extLst>
              <a:ext uri="{FF2B5EF4-FFF2-40B4-BE49-F238E27FC236}">
                <a16:creationId xmlns:a16="http://schemas.microsoft.com/office/drawing/2014/main" id="{D522564E-B348-544F-A8E5-CFCAFA48B54B}"/>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1418890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4/25/2023</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2472297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4/25/2023</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05BFC727-5650-B049-AA2A-2511C08FB35B}"/>
              </a:ext>
            </a:extLst>
          </p:cNvPr>
          <p:cNvSpPr/>
          <p:nvPr userDrawn="1"/>
        </p:nvSpPr>
        <p:spPr>
          <a:xfrm flipH="1">
            <a:off x="0" y="0"/>
            <a:ext cx="1195754"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E700C598-C823-744D-BE16-5114B7625057}"/>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10" name="Picture Placeholder 8">
            <a:extLst>
              <a:ext uri="{FF2B5EF4-FFF2-40B4-BE49-F238E27FC236}">
                <a16:creationId xmlns:a16="http://schemas.microsoft.com/office/drawing/2014/main" id="{21BED569-C9C5-8F4D-A42A-ED4914579D63}"/>
              </a:ext>
            </a:extLst>
          </p:cNvPr>
          <p:cNvSpPr>
            <a:spLocks noGrp="1"/>
          </p:cNvSpPr>
          <p:nvPr>
            <p:ph type="pic" sz="quarter" idx="13"/>
          </p:nvPr>
        </p:nvSpPr>
        <p:spPr>
          <a:xfrm>
            <a:off x="5924550" y="633875"/>
            <a:ext cx="5632450" cy="5591175"/>
          </a:xfrm>
          <a:solidFill>
            <a:schemeClr val="tx2"/>
          </a:solidFill>
        </p:spPr>
        <p:txBody>
          <a:bodyPr anchor="ctr"/>
          <a:lstStyle>
            <a:lvl1pPr algn="ctr">
              <a:defRPr>
                <a:solidFill>
                  <a:schemeClr val="bg1"/>
                </a:solidFill>
              </a:defRPr>
            </a:lvl1pPr>
          </a:lstStyle>
          <a:p>
            <a:r>
              <a:rPr lang="en-US" noProof="0" smtClean="0"/>
              <a:t>Click icon to add picture</a:t>
            </a:r>
            <a:endParaRPr lang="en-US" noProof="0" dirty="0"/>
          </a:p>
        </p:txBody>
      </p:sp>
      <p:sp>
        <p:nvSpPr>
          <p:cNvPr id="11" name="Title Placeholder 1">
            <a:extLst>
              <a:ext uri="{FF2B5EF4-FFF2-40B4-BE49-F238E27FC236}">
                <a16:creationId xmlns:a16="http://schemas.microsoft.com/office/drawing/2014/main" id="{ACB6E588-2EB7-9A41-A93A-7757596EF9D6}"/>
              </a:ext>
            </a:extLst>
          </p:cNvPr>
          <p:cNvSpPr>
            <a:spLocks noGrp="1"/>
          </p:cNvSpPr>
          <p:nvPr>
            <p:ph type="title" hasCustomPrompt="1"/>
          </p:nvPr>
        </p:nvSpPr>
        <p:spPr>
          <a:xfrm>
            <a:off x="1195754" y="942870"/>
            <a:ext cx="4157296" cy="1292750"/>
          </a:xfrm>
          <a:prstGeom prst="rect">
            <a:avLst/>
          </a:prstGeom>
        </p:spPr>
        <p:txBody>
          <a:bodyPr vert="horz" lIns="91440" tIns="45720" rIns="91440" bIns="45720" rtlCol="0" anchor="ctr">
            <a:normAutofit/>
          </a:bodyPr>
          <a:lstStyle>
            <a:lvl1pPr>
              <a:defRPr cap="all" baseline="0"/>
            </a:lvl1pPr>
          </a:lstStyle>
          <a:p>
            <a:r>
              <a:rPr lang="en-US" noProof="0"/>
              <a:t>Title goes here</a:t>
            </a:r>
          </a:p>
        </p:txBody>
      </p:sp>
      <p:sp>
        <p:nvSpPr>
          <p:cNvPr id="12" name="Content Placeholder 3">
            <a:extLst>
              <a:ext uri="{FF2B5EF4-FFF2-40B4-BE49-F238E27FC236}">
                <a16:creationId xmlns:a16="http://schemas.microsoft.com/office/drawing/2014/main" id="{A6C0FE70-F6BB-3D40-AD3C-E704CABE499C}"/>
              </a:ext>
            </a:extLst>
          </p:cNvPr>
          <p:cNvSpPr>
            <a:spLocks noGrp="1"/>
          </p:cNvSpPr>
          <p:nvPr>
            <p:ph sz="half" idx="2"/>
          </p:nvPr>
        </p:nvSpPr>
        <p:spPr>
          <a:xfrm>
            <a:off x="1195754" y="2281657"/>
            <a:ext cx="4157296" cy="3633471"/>
          </a:xfrm>
        </p:spPr>
        <p:txBody>
          <a:bodyPr>
            <a:normAutofit/>
          </a:bodyPr>
          <a:lstStyle>
            <a:lvl1pPr marL="0" indent="0">
              <a:buClr>
                <a:schemeClr val="tx1"/>
              </a:buClr>
              <a:buNone/>
              <a:defRPr sz="1600">
                <a:solidFill>
                  <a:schemeClr val="tx1"/>
                </a:solidFill>
              </a:defRPr>
            </a:lvl1pPr>
            <a:lvl2pPr marL="201168" indent="0">
              <a:buClr>
                <a:schemeClr val="tx1"/>
              </a:buClr>
              <a:buFont typeface="Arial" panose="020B0604020202020204" pitchFamily="34" charset="0"/>
              <a:buNone/>
              <a:defRPr sz="1400">
                <a:solidFill>
                  <a:schemeClr val="tx1"/>
                </a:solidFill>
              </a:defRPr>
            </a:lvl2pPr>
            <a:lvl3pPr marL="384048" indent="0">
              <a:buClr>
                <a:schemeClr val="tx1"/>
              </a:buClr>
              <a:buFont typeface="Arial" panose="020B0604020202020204" pitchFamily="34" charset="0"/>
              <a:buNone/>
              <a:defRPr sz="1100">
                <a:solidFill>
                  <a:schemeClr val="tx1"/>
                </a:solidFill>
              </a:defRPr>
            </a:lvl3pPr>
            <a:lvl4pPr marL="566928" indent="0">
              <a:buClr>
                <a:schemeClr val="tx1"/>
              </a:buClr>
              <a:buFont typeface="Arial" panose="020B0604020202020204" pitchFamily="34" charset="0"/>
              <a:buNone/>
              <a:defRPr sz="1100">
                <a:solidFill>
                  <a:schemeClr val="tx1"/>
                </a:solidFill>
              </a:defRPr>
            </a:lvl4pPr>
            <a:lvl5pPr marL="749808" indent="0">
              <a:buClr>
                <a:schemeClr val="tx1"/>
              </a:buClr>
              <a:buFont typeface="Arial" panose="020B0604020202020204" pitchFamily="34" charset="0"/>
              <a:buNone/>
              <a:defRPr sz="11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3701714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4/25/2023</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0AB10FFC-D586-994D-8D3D-F4042255CB72}"/>
              </a:ext>
            </a:extLst>
          </p:cNvPr>
          <p:cNvSpPr/>
          <p:nvPr userDrawn="1"/>
        </p:nvSpPr>
        <p:spPr>
          <a:xfrm flipH="1">
            <a:off x="0" y="0"/>
            <a:ext cx="12192000"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C7B0C08A-E831-D242-B2CE-2DEB004F982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cxnSp>
        <p:nvCxnSpPr>
          <p:cNvPr id="7" name="Straight Connector 6">
            <a:extLst>
              <a:ext uri="{FF2B5EF4-FFF2-40B4-BE49-F238E27FC236}">
                <a16:creationId xmlns:a16="http://schemas.microsoft.com/office/drawing/2014/main" id="{105C2191-88F7-4148-96FD-E129F707E038}"/>
              </a:ext>
            </a:extLst>
          </p:cNvPr>
          <p:cNvCxnSpPr/>
          <p:nvPr userDrawn="1"/>
        </p:nvCxnSpPr>
        <p:spPr>
          <a:xfrm>
            <a:off x="6818393" y="999565"/>
            <a:ext cx="0" cy="48588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Placeholder 1">
            <a:extLst>
              <a:ext uri="{FF2B5EF4-FFF2-40B4-BE49-F238E27FC236}">
                <a16:creationId xmlns:a16="http://schemas.microsoft.com/office/drawing/2014/main" id="{61FB2196-E251-5A40-86F7-6092CEBFA133}"/>
              </a:ext>
            </a:extLst>
          </p:cNvPr>
          <p:cNvSpPr>
            <a:spLocks noGrp="1"/>
          </p:cNvSpPr>
          <p:nvPr>
            <p:ph type="title" hasCustomPrompt="1"/>
          </p:nvPr>
        </p:nvSpPr>
        <p:spPr>
          <a:xfrm>
            <a:off x="635000" y="3135207"/>
            <a:ext cx="5460992" cy="587584"/>
          </a:xfrm>
          <a:prstGeom prst="rect">
            <a:avLst/>
          </a:prstGeom>
        </p:spPr>
        <p:txBody>
          <a:bodyPr vert="horz" lIns="91440" tIns="45720" rIns="91440" bIns="45720" rtlCol="0" anchor="ctr">
            <a:noAutofit/>
          </a:bodyPr>
          <a:lstStyle>
            <a:lvl1pPr algn="r">
              <a:defRPr sz="4800" cap="all" baseline="0"/>
            </a:lvl1pPr>
          </a:lstStyle>
          <a:p>
            <a:r>
              <a:rPr lang="en-US" noProof="0"/>
              <a:t>Title goes here</a:t>
            </a:r>
          </a:p>
        </p:txBody>
      </p:sp>
      <p:sp>
        <p:nvSpPr>
          <p:cNvPr id="12" name="Content Placeholder 3">
            <a:extLst>
              <a:ext uri="{FF2B5EF4-FFF2-40B4-BE49-F238E27FC236}">
                <a16:creationId xmlns:a16="http://schemas.microsoft.com/office/drawing/2014/main" id="{C2FACD1B-0D9C-A547-98A0-D66C341D3D74}"/>
              </a:ext>
            </a:extLst>
          </p:cNvPr>
          <p:cNvSpPr>
            <a:spLocks noGrp="1"/>
          </p:cNvSpPr>
          <p:nvPr>
            <p:ph sz="half" idx="2" hasCustomPrompt="1"/>
          </p:nvPr>
        </p:nvSpPr>
        <p:spPr>
          <a:xfrm>
            <a:off x="7540794" y="831286"/>
            <a:ext cx="4016206" cy="5195425"/>
          </a:xfrm>
        </p:spPr>
        <p:txBody>
          <a:bodyPr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lvl2pPr>
            <a:lvl3pPr marL="612648" indent="-228600">
              <a:buClr>
                <a:schemeClr val="tx1"/>
              </a:buClr>
              <a:buFont typeface="+mj-lt"/>
              <a:buAutoNum type="arabicPeriod"/>
              <a:defRPr sz="1100"/>
            </a:lvl3pPr>
            <a:lvl4pPr marL="795528" indent="-228600">
              <a:buClr>
                <a:schemeClr val="tx1"/>
              </a:buClr>
              <a:buFont typeface="+mj-lt"/>
              <a:buAutoNum type="arabicPeriod"/>
              <a:defRPr sz="1100"/>
            </a:lvl4pPr>
            <a:lvl5pPr marL="978408" indent="-228600">
              <a:buClr>
                <a:schemeClr val="tx1"/>
              </a:buClr>
              <a:buFont typeface="+mj-lt"/>
              <a:buAutoNum type="arabicPeriod"/>
              <a:defRPr sz="1100"/>
            </a:lvl5pPr>
          </a:lstStyle>
          <a:p>
            <a:pPr lvl="0"/>
            <a:r>
              <a:rPr lang="en-US" noProof="0"/>
              <a:t>Quote Goes Here</a:t>
            </a:r>
          </a:p>
        </p:txBody>
      </p:sp>
    </p:spTree>
    <p:extLst>
      <p:ext uri="{BB962C8B-B14F-4D97-AF65-F5344CB8AC3E}">
        <p14:creationId xmlns:p14="http://schemas.microsoft.com/office/powerpoint/2010/main" val="4184935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1552108B-1F90-0044-A7D4-0956E919F29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Placeholder 1"/>
          <p:cNvSpPr>
            <a:spLocks noGrp="1"/>
          </p:cNvSpPr>
          <p:nvPr>
            <p:ph type="title"/>
          </p:nvPr>
        </p:nvSpPr>
        <p:spPr>
          <a:xfrm>
            <a:off x="1097280" y="942871"/>
            <a:ext cx="10058400" cy="587584"/>
          </a:xfrm>
          <a:prstGeom prst="rect">
            <a:avLst/>
          </a:prstGeom>
        </p:spPr>
        <p:txBody>
          <a:bodyPr vert="horz" lIns="91440" tIns="45720" rIns="91440" bIns="45720" rtlCol="0" anchor="ctr">
            <a:normAutofit/>
          </a:bodyPr>
          <a:lstStyle/>
          <a:p>
            <a:r>
              <a:rPr lang="en-US" noProof="0" smtClean="0"/>
              <a:t>Click to edit Master title style</a:t>
            </a:r>
            <a:endParaRPr lang="en-US" noProof="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noProof="0" smtClean="0"/>
              <a:t>4/25/2023</a:t>
            </a:fld>
            <a:endParaRPr lang="en-US" noProof="0"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noProof="0"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394360962"/>
      </p:ext>
    </p:extLst>
  </p:cSld>
  <p:clrMap bg1="lt1" tx1="dk1" bg2="lt2" tx2="dk2" accent1="accent1" accent2="accent2" accent3="accent3" accent4="accent4" accent5="accent5" accent6="accent6" hlink="hlink" folHlink="folHlink"/>
  <p:sldLayoutIdLst>
    <p:sldLayoutId id="2147483674" r:id="rId1"/>
    <p:sldLayoutId id="2147483693" r:id="rId2"/>
    <p:sldLayoutId id="2147483675" r:id="rId3"/>
    <p:sldLayoutId id="2147483684" r:id="rId4"/>
    <p:sldLayoutId id="2147483678" r:id="rId5"/>
    <p:sldLayoutId id="2147483688" r:id="rId6"/>
    <p:sldLayoutId id="2147483679" r:id="rId7"/>
    <p:sldLayoutId id="2147483692" r:id="rId8"/>
    <p:sldLayoutId id="2147483691" r:id="rId9"/>
    <p:sldLayoutId id="2147483690" r:id="rId10"/>
    <p:sldLayoutId id="2147483689" r:id="rId11"/>
    <p:sldLayoutId id="2147483683" r:id="rId12"/>
  </p:sldLayoutIdLst>
  <p:hf sldNum="0" hdr="0" ftr="0" dt="0"/>
  <p:txStyles>
    <p:titleStyle>
      <a:lvl1pPr algn="l" defTabSz="914400" rtl="0" eaLnBrk="1" latinLnBrk="0" hangingPunct="1">
        <a:lnSpc>
          <a:spcPct val="90000"/>
        </a:lnSpc>
        <a:spcBef>
          <a:spcPct val="0"/>
        </a:spcBef>
        <a:buNone/>
        <a:defRPr sz="2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7"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Layout" Target="../slideLayouts/slideLayout3.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B7AEFB0-51F2-5449-996C-73382891D2F9}"/>
              </a:ext>
            </a:extLst>
          </p:cNvPr>
          <p:cNvSpPr>
            <a:spLocks noGrp="1"/>
          </p:cNvSpPr>
          <p:nvPr>
            <p:ph type="ctrTitle"/>
          </p:nvPr>
        </p:nvSpPr>
        <p:spPr>
          <a:xfrm>
            <a:off x="1268727" y="3250691"/>
            <a:ext cx="9715500" cy="1325880"/>
          </a:xfrm>
        </p:spPr>
        <p:txBody>
          <a:bodyPr>
            <a:normAutofit fontScale="90000"/>
          </a:bodyPr>
          <a:lstStyle/>
          <a:p>
            <a:pPr algn="ctr"/>
            <a:r>
              <a:rPr lang="en-US" sz="4800" cap="none" dirty="0" smtClean="0">
                <a:latin typeface="Arial Black" panose="020B0A04020102020204" pitchFamily="34" charset="0"/>
              </a:rPr>
              <a:t> </a:t>
            </a:r>
            <a:r>
              <a:rPr lang="en-US" sz="4800" cap="none" dirty="0" err="1" smtClean="0">
                <a:latin typeface="Arial Black" panose="020B0A04020102020204" pitchFamily="34" charset="0"/>
              </a:rPr>
              <a:t>Ecg</a:t>
            </a:r>
            <a:r>
              <a:rPr lang="en-US" sz="4800" cap="none" dirty="0" smtClean="0">
                <a:latin typeface="Arial Black" panose="020B0A04020102020204" pitchFamily="34" charset="0"/>
              </a:rPr>
              <a:t> Monitoring Using Ad8232 Module</a:t>
            </a:r>
            <a:endParaRPr lang="en-US" sz="4800" cap="none" dirty="0">
              <a:latin typeface="Arial Black" panose="020B0A04020102020204" pitchFamily="3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3577" y="1853237"/>
            <a:ext cx="1385801" cy="1088843"/>
          </a:xfrm>
          <a:prstGeom prst="rect">
            <a:avLst/>
          </a:prstGeom>
        </p:spPr>
      </p:pic>
      <p:sp>
        <p:nvSpPr>
          <p:cNvPr id="3" name="Rectangle 2"/>
          <p:cNvSpPr/>
          <p:nvPr/>
        </p:nvSpPr>
        <p:spPr>
          <a:xfrm>
            <a:off x="1874354" y="958334"/>
            <a:ext cx="8460971" cy="369332"/>
          </a:xfrm>
          <a:prstGeom prst="rect">
            <a:avLst/>
          </a:prstGeom>
        </p:spPr>
        <p:txBody>
          <a:bodyPr wrap="none">
            <a:spAutoFit/>
          </a:bodyPr>
          <a:lstStyle/>
          <a:p>
            <a:r>
              <a:rPr lang="en-US" b="1" dirty="0"/>
              <a:t>SHRI GURU GOBIND </a:t>
            </a:r>
            <a:r>
              <a:rPr lang="en-US" b="1" dirty="0" smtClean="0"/>
              <a:t>SINGH JI </a:t>
            </a:r>
            <a:r>
              <a:rPr lang="en-US" b="1" dirty="0"/>
              <a:t>INSTITUTE OF ENGINEERING AND TECHNOLOGY</a:t>
            </a:r>
            <a:endParaRPr lang="en-IN" b="1" dirty="0"/>
          </a:p>
        </p:txBody>
      </p:sp>
      <p:sp>
        <p:nvSpPr>
          <p:cNvPr id="6" name="TextBox 5"/>
          <p:cNvSpPr txBox="1"/>
          <p:nvPr/>
        </p:nvSpPr>
        <p:spPr>
          <a:xfrm>
            <a:off x="969161" y="5022268"/>
            <a:ext cx="4464416" cy="1354217"/>
          </a:xfrm>
          <a:prstGeom prst="rect">
            <a:avLst/>
          </a:prstGeom>
          <a:noFill/>
        </p:spPr>
        <p:txBody>
          <a:bodyPr wrap="square" rtlCol="0">
            <a:spAutoFit/>
          </a:bodyPr>
          <a:lstStyle/>
          <a:p>
            <a:r>
              <a:rPr lang="en-US" sz="1600" dirty="0" smtClean="0"/>
              <a:t>Submitted by</a:t>
            </a:r>
          </a:p>
          <a:p>
            <a:pPr marL="342900" indent="-342900">
              <a:buFont typeface="Arial" panose="020B0604020202020204" pitchFamily="34" charset="0"/>
              <a:buChar char="•"/>
            </a:pPr>
            <a:r>
              <a:rPr lang="fi-FI" sz="1600" dirty="0"/>
              <a:t>Ankita Kulkarni </a:t>
            </a:r>
            <a:endParaRPr lang="fi-FI" sz="1600" dirty="0" smtClean="0"/>
          </a:p>
          <a:p>
            <a:pPr marL="342900" indent="-342900">
              <a:buFont typeface="Arial" panose="020B0604020202020204" pitchFamily="34" charset="0"/>
              <a:buChar char="•"/>
            </a:pPr>
            <a:r>
              <a:rPr lang="fi-FI" sz="1600" dirty="0" smtClean="0"/>
              <a:t>Komal </a:t>
            </a:r>
            <a:r>
              <a:rPr lang="fi-FI" sz="1600" dirty="0"/>
              <a:t>Chavan </a:t>
            </a:r>
            <a:endParaRPr lang="fi-FI" sz="1600" dirty="0" smtClean="0"/>
          </a:p>
          <a:p>
            <a:pPr marL="342900" indent="-342900">
              <a:buFont typeface="Arial" panose="020B0604020202020204" pitchFamily="34" charset="0"/>
              <a:buChar char="•"/>
            </a:pPr>
            <a:r>
              <a:rPr lang="fi-FI" sz="1600" dirty="0" smtClean="0"/>
              <a:t>Harsh </a:t>
            </a:r>
            <a:r>
              <a:rPr lang="fi-FI" sz="1600" dirty="0"/>
              <a:t>Wanwale </a:t>
            </a:r>
            <a:endParaRPr lang="en-US" sz="1600" dirty="0" smtClean="0"/>
          </a:p>
          <a:p>
            <a:endParaRPr lang="en-IN" dirty="0"/>
          </a:p>
        </p:txBody>
      </p:sp>
      <p:sp>
        <p:nvSpPr>
          <p:cNvPr id="7" name="TextBox 6"/>
          <p:cNvSpPr txBox="1"/>
          <p:nvPr/>
        </p:nvSpPr>
        <p:spPr>
          <a:xfrm>
            <a:off x="7213598" y="5022268"/>
            <a:ext cx="4339772" cy="861774"/>
          </a:xfrm>
          <a:prstGeom prst="rect">
            <a:avLst/>
          </a:prstGeom>
          <a:noFill/>
        </p:spPr>
        <p:txBody>
          <a:bodyPr wrap="square" rtlCol="0">
            <a:spAutoFit/>
          </a:bodyPr>
          <a:lstStyle/>
          <a:p>
            <a:r>
              <a:rPr lang="en-US" sz="1600" dirty="0"/>
              <a:t>Under the Guidance </a:t>
            </a:r>
            <a:r>
              <a:rPr lang="en-US" sz="1600" dirty="0" smtClean="0"/>
              <a:t>of</a:t>
            </a:r>
          </a:p>
          <a:p>
            <a:pPr marL="285750" indent="-285750">
              <a:buFont typeface="Arial" panose="020B0604020202020204" pitchFamily="34" charset="0"/>
              <a:buChar char="•"/>
            </a:pPr>
            <a:r>
              <a:rPr lang="en-US" sz="1600" dirty="0" smtClean="0"/>
              <a:t>Prof</a:t>
            </a:r>
            <a:r>
              <a:rPr lang="en-US" sz="1600" dirty="0"/>
              <a:t>. </a:t>
            </a:r>
            <a:r>
              <a:rPr lang="en-US" sz="1600" dirty="0" err="1"/>
              <a:t>Sachin</a:t>
            </a:r>
            <a:r>
              <a:rPr lang="en-US" sz="1600" dirty="0"/>
              <a:t> Panchal </a:t>
            </a:r>
            <a:endParaRPr lang="en-US" sz="1600" dirty="0" smtClean="0"/>
          </a:p>
          <a:p>
            <a:pPr marL="285750" indent="-285750">
              <a:buFont typeface="Arial" panose="020B0604020202020204" pitchFamily="34" charset="0"/>
              <a:buChar char="•"/>
            </a:pPr>
            <a:r>
              <a:rPr lang="en-IN" sz="1600" dirty="0" err="1" smtClean="0"/>
              <a:t>Prof.A.P.Kuchan</a:t>
            </a:r>
            <a:endParaRPr lang="en-IN" sz="1600" dirty="0"/>
          </a:p>
        </p:txBody>
      </p:sp>
      <p:sp>
        <p:nvSpPr>
          <p:cNvPr id="8" name="Rectangle 7"/>
          <p:cNvSpPr/>
          <p:nvPr/>
        </p:nvSpPr>
        <p:spPr>
          <a:xfrm>
            <a:off x="5433577" y="2980262"/>
            <a:ext cx="1521570" cy="369332"/>
          </a:xfrm>
          <a:prstGeom prst="rect">
            <a:avLst/>
          </a:prstGeom>
        </p:spPr>
        <p:txBody>
          <a:bodyPr wrap="square">
            <a:spAutoFit/>
          </a:bodyPr>
          <a:lstStyle/>
          <a:p>
            <a:r>
              <a:rPr lang="en-IN" dirty="0"/>
              <a:t>(2023-2024)</a:t>
            </a:r>
            <a:r>
              <a:rPr lang="en-US" dirty="0"/>
              <a:t> </a:t>
            </a:r>
            <a:endParaRPr lang="en-IN" dirty="0"/>
          </a:p>
        </p:txBody>
      </p:sp>
    </p:spTree>
    <p:extLst>
      <p:ext uri="{BB962C8B-B14F-4D97-AF65-F5344CB8AC3E}">
        <p14:creationId xmlns:p14="http://schemas.microsoft.com/office/powerpoint/2010/main" val="1833365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0B3111-7B97-654A-86CA-FD04EA6ED6EF}"/>
              </a:ext>
            </a:extLst>
          </p:cNvPr>
          <p:cNvSpPr>
            <a:spLocks noGrp="1"/>
          </p:cNvSpPr>
          <p:nvPr>
            <p:ph type="title"/>
          </p:nvPr>
        </p:nvSpPr>
        <p:spPr/>
        <p:txBody>
          <a:bodyPr/>
          <a:lstStyle/>
          <a:p>
            <a:r>
              <a:rPr lang="en-IN" b="1" dirty="0"/>
              <a:t>Future Scope:-</a:t>
            </a:r>
            <a:endParaRPr lang="en-US" b="1" dirty="0"/>
          </a:p>
        </p:txBody>
      </p:sp>
      <p:sp>
        <p:nvSpPr>
          <p:cNvPr id="5" name="Rectangle 4"/>
          <p:cNvSpPr/>
          <p:nvPr/>
        </p:nvSpPr>
        <p:spPr>
          <a:xfrm>
            <a:off x="1097280" y="1530455"/>
            <a:ext cx="10058400" cy="1477328"/>
          </a:xfrm>
          <a:prstGeom prst="rect">
            <a:avLst/>
          </a:prstGeom>
        </p:spPr>
        <p:txBody>
          <a:bodyPr wrap="square">
            <a:spAutoFit/>
          </a:bodyPr>
          <a:lstStyle/>
          <a:p>
            <a:pPr marL="285750" indent="-285750">
              <a:buFont typeface="Arial" panose="020B0604020202020204" pitchFamily="34" charset="0"/>
              <a:buChar char="•"/>
            </a:pPr>
            <a:r>
              <a:rPr lang="en-US" dirty="0"/>
              <a:t>The AD8232 module can be further integrated with advanced algorithms for real-time ECG analysis, such as arrhythmia detection, heart rate variability (HRV) analysis, and ST-segment monitoring. This would enable the system to provide more comprehensive and accurate information about the patient's cardiac health in real-time, allowing for early detection and management of cardiac abnormalities.</a:t>
            </a:r>
            <a:endParaRPr lang="en-IN" dirty="0"/>
          </a:p>
        </p:txBody>
      </p:sp>
      <p:sp>
        <p:nvSpPr>
          <p:cNvPr id="6" name="Rectangle 5"/>
          <p:cNvSpPr/>
          <p:nvPr/>
        </p:nvSpPr>
        <p:spPr>
          <a:xfrm>
            <a:off x="1097280" y="3147371"/>
            <a:ext cx="9966960" cy="1754326"/>
          </a:xfrm>
          <a:prstGeom prst="rect">
            <a:avLst/>
          </a:prstGeom>
        </p:spPr>
        <p:txBody>
          <a:bodyPr wrap="square">
            <a:spAutoFit/>
          </a:bodyPr>
          <a:lstStyle/>
          <a:p>
            <a:pPr marL="285750" indent="-285750">
              <a:buFont typeface="Arial" panose="020B0604020202020204" pitchFamily="34" charset="0"/>
              <a:buChar char="•"/>
            </a:pPr>
            <a:r>
              <a:rPr lang="en-US" dirty="0"/>
              <a:t>The project can be further extended by developing a mobile application that can communicate with the AD8232 module. The mobile application can provide a user-friendly interface for patients to monitor their own ECG data, set personalized alerts, and share data with healthcare providers for remote monitoring and analysis. Additionally, the mobile application can incorporate features such as health tracking, data visualization, and cloud-based storage for long-term data analysis. </a:t>
            </a:r>
            <a:endParaRPr lang="en-IN" dirty="0"/>
          </a:p>
        </p:txBody>
      </p:sp>
    </p:spTree>
    <p:extLst>
      <p:ext uri="{BB962C8B-B14F-4D97-AF65-F5344CB8AC3E}">
        <p14:creationId xmlns:p14="http://schemas.microsoft.com/office/powerpoint/2010/main" val="341007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0B3111-7B97-654A-86CA-FD04EA6ED6EF}"/>
              </a:ext>
            </a:extLst>
          </p:cNvPr>
          <p:cNvSpPr>
            <a:spLocks noGrp="1"/>
          </p:cNvSpPr>
          <p:nvPr>
            <p:ph type="title"/>
          </p:nvPr>
        </p:nvSpPr>
        <p:spPr/>
        <p:txBody>
          <a:bodyPr/>
          <a:lstStyle/>
          <a:p>
            <a:r>
              <a:rPr lang="en-IN" b="1" dirty="0"/>
              <a:t>Reference</a:t>
            </a:r>
            <a:endParaRPr lang="en-US" b="1" dirty="0"/>
          </a:p>
        </p:txBody>
      </p:sp>
      <p:sp>
        <p:nvSpPr>
          <p:cNvPr id="2" name="Rectangle 1"/>
          <p:cNvSpPr/>
          <p:nvPr/>
        </p:nvSpPr>
        <p:spPr>
          <a:xfrm>
            <a:off x="1341490" y="1990299"/>
            <a:ext cx="5466561" cy="369332"/>
          </a:xfrm>
          <a:prstGeom prst="rect">
            <a:avLst/>
          </a:prstGeom>
        </p:spPr>
        <p:txBody>
          <a:bodyPr wrap="none">
            <a:spAutoFit/>
          </a:bodyPr>
          <a:lstStyle/>
          <a:p>
            <a:r>
              <a:rPr lang="en-IN" dirty="0"/>
              <a:t>https://ieeexplore.ieee.org/document/7913007</a:t>
            </a:r>
          </a:p>
        </p:txBody>
      </p:sp>
      <p:sp>
        <p:nvSpPr>
          <p:cNvPr id="4" name="Rectangle 3"/>
          <p:cNvSpPr/>
          <p:nvPr/>
        </p:nvSpPr>
        <p:spPr>
          <a:xfrm>
            <a:off x="1341490" y="2582559"/>
            <a:ext cx="5567550" cy="369332"/>
          </a:xfrm>
          <a:prstGeom prst="rect">
            <a:avLst/>
          </a:prstGeom>
        </p:spPr>
        <p:txBody>
          <a:bodyPr wrap="none">
            <a:spAutoFit/>
          </a:bodyPr>
          <a:lstStyle/>
          <a:p>
            <a:r>
              <a:rPr lang="en-IN" dirty="0"/>
              <a:t>https://ieeexplore.ieee.org/document/8934622/</a:t>
            </a:r>
          </a:p>
        </p:txBody>
      </p:sp>
    </p:spTree>
    <p:extLst>
      <p:ext uri="{BB962C8B-B14F-4D97-AF65-F5344CB8AC3E}">
        <p14:creationId xmlns:p14="http://schemas.microsoft.com/office/powerpoint/2010/main" val="21217778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0B3111-7B97-654A-86CA-FD04EA6ED6EF}"/>
              </a:ext>
            </a:extLst>
          </p:cNvPr>
          <p:cNvSpPr>
            <a:spLocks noGrp="1"/>
          </p:cNvSpPr>
          <p:nvPr>
            <p:ph type="title"/>
          </p:nvPr>
        </p:nvSpPr>
        <p:spPr>
          <a:xfrm>
            <a:off x="1066800" y="2194559"/>
            <a:ext cx="10058400" cy="2220687"/>
          </a:xfrm>
        </p:spPr>
        <p:txBody>
          <a:bodyPr>
            <a:normAutofit/>
          </a:bodyPr>
          <a:lstStyle/>
          <a:p>
            <a:pPr algn="ctr"/>
            <a:r>
              <a:rPr lang="en-IN" sz="4800" b="1" dirty="0" smtClean="0"/>
              <a:t>THANK YOU..!</a:t>
            </a:r>
            <a:endParaRPr lang="en-US" sz="4800" b="1" dirty="0"/>
          </a:p>
        </p:txBody>
      </p:sp>
    </p:spTree>
    <p:extLst>
      <p:ext uri="{BB962C8B-B14F-4D97-AF65-F5344CB8AC3E}">
        <p14:creationId xmlns:p14="http://schemas.microsoft.com/office/powerpoint/2010/main" val="3995946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5BA9AC8-EA60-644D-9DDA-B76203EA1E87}"/>
              </a:ext>
            </a:extLst>
          </p:cNvPr>
          <p:cNvSpPr>
            <a:spLocks noGrp="1"/>
          </p:cNvSpPr>
          <p:nvPr>
            <p:ph type="title"/>
          </p:nvPr>
        </p:nvSpPr>
        <p:spPr/>
        <p:txBody>
          <a:bodyPr/>
          <a:lstStyle/>
          <a:p>
            <a:r>
              <a:rPr lang="en-US" b="1" dirty="0">
                <a:solidFill>
                  <a:schemeClr val="tx1"/>
                </a:solidFill>
              </a:rPr>
              <a:t>OUTLINE</a:t>
            </a:r>
          </a:p>
        </p:txBody>
      </p:sp>
      <p:sp>
        <p:nvSpPr>
          <p:cNvPr id="17" name="Content Placeholder 16">
            <a:extLst>
              <a:ext uri="{FF2B5EF4-FFF2-40B4-BE49-F238E27FC236}">
                <a16:creationId xmlns:a16="http://schemas.microsoft.com/office/drawing/2014/main" id="{8E7591AD-81F4-2E45-AE36-F4DA40C19031}"/>
              </a:ext>
            </a:extLst>
          </p:cNvPr>
          <p:cNvSpPr>
            <a:spLocks noGrp="1"/>
          </p:cNvSpPr>
          <p:nvPr>
            <p:ph sz="half" idx="2"/>
          </p:nvPr>
        </p:nvSpPr>
        <p:spPr>
          <a:xfrm>
            <a:off x="5008419" y="633875"/>
            <a:ext cx="6548582" cy="5590250"/>
          </a:xfrm>
        </p:spPr>
        <p:txBody>
          <a:bodyPr>
            <a:normAutofit/>
          </a:bodyPr>
          <a:lstStyle/>
          <a:p>
            <a:r>
              <a:rPr lang="en-IN" dirty="0"/>
              <a:t>INTRODUCTION</a:t>
            </a:r>
          </a:p>
          <a:p>
            <a:r>
              <a:rPr lang="en-IN" dirty="0"/>
              <a:t>BLOCK DIAGRAM</a:t>
            </a:r>
            <a:r>
              <a:rPr lang="en-IN" dirty="0" smtClean="0"/>
              <a:t>:</a:t>
            </a:r>
          </a:p>
          <a:p>
            <a:r>
              <a:rPr lang="en-US" dirty="0"/>
              <a:t>Component list </a:t>
            </a:r>
            <a:endParaRPr lang="en-US" dirty="0" smtClean="0"/>
          </a:p>
          <a:p>
            <a:r>
              <a:rPr lang="en-IN" dirty="0"/>
              <a:t>Working </a:t>
            </a:r>
            <a:r>
              <a:rPr lang="en-IN" dirty="0" smtClean="0"/>
              <a:t>principle</a:t>
            </a:r>
          </a:p>
          <a:p>
            <a:r>
              <a:rPr lang="en-US" dirty="0" smtClean="0"/>
              <a:t>CODE</a:t>
            </a:r>
            <a:endParaRPr lang="en-IN" dirty="0" smtClean="0"/>
          </a:p>
          <a:p>
            <a:r>
              <a:rPr lang="en-US" dirty="0" smtClean="0"/>
              <a:t>OUTPUT</a:t>
            </a:r>
          </a:p>
          <a:p>
            <a:r>
              <a:rPr lang="en-IN" dirty="0" smtClean="0"/>
              <a:t>Conclusion</a:t>
            </a:r>
          </a:p>
          <a:p>
            <a:r>
              <a:rPr lang="en-IN" dirty="0"/>
              <a:t>Future Scope</a:t>
            </a:r>
            <a:r>
              <a:rPr lang="en-IN" b="1" dirty="0"/>
              <a:t> </a:t>
            </a:r>
            <a:endParaRPr lang="en-IN" b="1" dirty="0" smtClean="0"/>
          </a:p>
          <a:p>
            <a:r>
              <a:rPr lang="en-IN" dirty="0" smtClean="0"/>
              <a:t>Reference</a:t>
            </a:r>
          </a:p>
        </p:txBody>
      </p:sp>
    </p:spTree>
    <p:extLst>
      <p:ext uri="{BB962C8B-B14F-4D97-AF65-F5344CB8AC3E}">
        <p14:creationId xmlns:p14="http://schemas.microsoft.com/office/powerpoint/2010/main" val="2276898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0903" y="761717"/>
            <a:ext cx="1650195" cy="5300038"/>
          </a:xfrm>
          <a:prstGeom prst="rect">
            <a:avLst/>
          </a:prstGeom>
        </p:spPr>
      </p:pic>
      <p:sp>
        <p:nvSpPr>
          <p:cNvPr id="5" name="Content Placeholder 4">
            <a:extLst>
              <a:ext uri="{FF2B5EF4-FFF2-40B4-BE49-F238E27FC236}">
                <a16:creationId xmlns:a16="http://schemas.microsoft.com/office/drawing/2014/main" id="{319ED1B1-6FE0-FA43-95C4-366DBD1F1305}"/>
              </a:ext>
            </a:extLst>
          </p:cNvPr>
          <p:cNvSpPr>
            <a:spLocks noGrp="1"/>
          </p:cNvSpPr>
          <p:nvPr>
            <p:ph sz="half" idx="2"/>
          </p:nvPr>
        </p:nvSpPr>
        <p:spPr>
          <a:xfrm>
            <a:off x="1334213" y="1821762"/>
            <a:ext cx="9259763" cy="3741234"/>
          </a:xfrm>
        </p:spPr>
        <p:txBody>
          <a:bodyPr>
            <a:normAutofit/>
          </a:bodyPr>
          <a:lstStyle/>
          <a:p>
            <a:pPr marL="0" indent="0">
              <a:buFont typeface="Calibri" panose="020F0502020204030204" pitchFamily="34" charset="0"/>
              <a:buNone/>
            </a:pPr>
            <a:r>
              <a:rPr lang="en-US" spc="200" dirty="0"/>
              <a:t>ECG (Electrocardiogram) monitoring is </a:t>
            </a:r>
            <a:r>
              <a:rPr lang="en-US" spc="200" dirty="0" smtClean="0"/>
              <a:t>critical to </a:t>
            </a:r>
            <a:r>
              <a:rPr lang="en-US" spc="200" dirty="0"/>
              <a:t>healthcare, enabling doctors and medical professionals to diagnose and monitor heart conditions. With the advancement of technology, it is now possible to develop low-cost and portable ECG monitoring systems that can be used in a variety of settings. One such system is based on the AD8232 module and Arduino microcontroller. The AD8232 module is a single-lead ECG front-end designed to extract and amplify the electrical signals produced by the heart. Combined with an Arduino microcontroller, it provides a low-cost, reliable, and easy-to-use solution for heart activity monitoring. In this project, we will explore the design and development of an ECG monitoring system using the AD8232 module and Arduino, and demonstrate its effectiveness in detecting and analyzing heart activity.</a:t>
            </a:r>
            <a:endParaRPr lang="en-US" spc="200" dirty="0">
              <a:solidFill>
                <a:schemeClr val="tx1"/>
              </a:solidFill>
            </a:endParaRPr>
          </a:p>
        </p:txBody>
      </p:sp>
      <p:sp>
        <p:nvSpPr>
          <p:cNvPr id="4" name="Title 3">
            <a:extLst>
              <a:ext uri="{FF2B5EF4-FFF2-40B4-BE49-F238E27FC236}">
                <a16:creationId xmlns:a16="http://schemas.microsoft.com/office/drawing/2014/main" id="{E5E51183-D0D9-A74B-94F0-9EC0104A75F3}"/>
              </a:ext>
            </a:extLst>
          </p:cNvPr>
          <p:cNvSpPr>
            <a:spLocks noGrp="1"/>
          </p:cNvSpPr>
          <p:nvPr>
            <p:ph type="title"/>
          </p:nvPr>
        </p:nvSpPr>
        <p:spPr>
          <a:xfrm>
            <a:off x="842818" y="1018310"/>
            <a:ext cx="4955309" cy="789709"/>
          </a:xfrm>
        </p:spPr>
        <p:txBody>
          <a:bodyPr/>
          <a:lstStyle/>
          <a:p>
            <a:pPr>
              <a:tabLst>
                <a:tab pos="3308350" algn="l"/>
              </a:tabLst>
            </a:pPr>
            <a:r>
              <a:rPr lang="en-IN" b="1" dirty="0"/>
              <a:t>INTRODUCTION</a:t>
            </a:r>
            <a:endParaRPr lang="en-US" b="1" dirty="0">
              <a:solidFill>
                <a:schemeClr val="tx1">
                  <a:lumMod val="85000"/>
                  <a:lumOff val="15000"/>
                </a:schemeClr>
              </a:solidFill>
            </a:endParaRPr>
          </a:p>
        </p:txBody>
      </p:sp>
    </p:spTree>
    <p:extLst>
      <p:ext uri="{BB962C8B-B14F-4D97-AF65-F5344CB8AC3E}">
        <p14:creationId xmlns:p14="http://schemas.microsoft.com/office/powerpoint/2010/main" val="971976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00900CD-B943-934F-857F-30AA913FE9D9}"/>
              </a:ext>
            </a:extLst>
          </p:cNvPr>
          <p:cNvSpPr>
            <a:spLocks noGrp="1"/>
          </p:cNvSpPr>
          <p:nvPr>
            <p:ph type="title"/>
          </p:nvPr>
        </p:nvSpPr>
        <p:spPr>
          <a:xfrm>
            <a:off x="869182" y="459545"/>
            <a:ext cx="4157296" cy="1292750"/>
          </a:xfrm>
        </p:spPr>
        <p:txBody>
          <a:bodyPr/>
          <a:lstStyle/>
          <a:p>
            <a:r>
              <a:rPr lang="en-IN" b="1" dirty="0"/>
              <a:t>BLOCK DIAGRAM:</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0441" y="1293223"/>
            <a:ext cx="8331119" cy="4706995"/>
          </a:xfrm>
          <a:prstGeom prst="rect">
            <a:avLst/>
          </a:prstGeom>
        </p:spPr>
      </p:pic>
    </p:spTree>
    <p:extLst>
      <p:ext uri="{BB962C8B-B14F-4D97-AF65-F5344CB8AC3E}">
        <p14:creationId xmlns:p14="http://schemas.microsoft.com/office/powerpoint/2010/main" val="12553597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09E9EE2C-A105-614C-A133-EF7DF2AD004A}"/>
              </a:ext>
            </a:extLst>
          </p:cNvPr>
          <p:cNvSpPr>
            <a:spLocks noGrp="1"/>
          </p:cNvSpPr>
          <p:nvPr>
            <p:ph type="title"/>
          </p:nvPr>
        </p:nvSpPr>
        <p:spPr>
          <a:xfrm>
            <a:off x="914401" y="796834"/>
            <a:ext cx="3709851" cy="718458"/>
          </a:xfrm>
        </p:spPr>
        <p:txBody>
          <a:bodyPr>
            <a:normAutofit/>
          </a:bodyPr>
          <a:lstStyle/>
          <a:p>
            <a:pPr>
              <a:lnSpc>
                <a:spcPct val="100000"/>
              </a:lnSpc>
            </a:pPr>
            <a:r>
              <a:rPr lang="en-US" b="1" dirty="0"/>
              <a:t>Component list</a:t>
            </a:r>
            <a:r>
              <a:rPr lang="en-US" b="1" dirty="0" smtClean="0"/>
              <a:t>:-</a:t>
            </a:r>
            <a:endParaRPr lang="en-US" dirty="0"/>
          </a:p>
        </p:txBody>
      </p:sp>
      <p:sp>
        <p:nvSpPr>
          <p:cNvPr id="3" name="Rectangle 2"/>
          <p:cNvSpPr/>
          <p:nvPr/>
        </p:nvSpPr>
        <p:spPr>
          <a:xfrm>
            <a:off x="914401" y="2238327"/>
            <a:ext cx="5534298" cy="2677656"/>
          </a:xfrm>
          <a:prstGeom prst="rect">
            <a:avLst/>
          </a:prstGeom>
        </p:spPr>
        <p:txBody>
          <a:bodyPr wrap="square">
            <a:spAutoFit/>
          </a:bodyPr>
          <a:lstStyle/>
          <a:p>
            <a:pPr marL="342900" indent="-342900">
              <a:buFont typeface="Arial" panose="020B0604020202020204" pitchFamily="34" charset="0"/>
              <a:buChar char="•"/>
            </a:pPr>
            <a:r>
              <a:rPr lang="en-US" sz="2800" dirty="0"/>
              <a:t>Arduino </a:t>
            </a:r>
            <a:r>
              <a:rPr lang="en-US" sz="2800" dirty="0" smtClean="0"/>
              <a:t>mega</a:t>
            </a:r>
          </a:p>
          <a:p>
            <a:pPr marL="342900" indent="-342900">
              <a:buFont typeface="Arial" panose="020B0604020202020204" pitchFamily="34" charset="0"/>
              <a:buChar char="•"/>
            </a:pPr>
            <a:r>
              <a:rPr lang="en-US" sz="2800" dirty="0" smtClean="0"/>
              <a:t>AD8232 </a:t>
            </a:r>
            <a:r>
              <a:rPr lang="en-US" sz="2800" dirty="0"/>
              <a:t>ECG </a:t>
            </a:r>
            <a:r>
              <a:rPr lang="en-US" sz="2800" dirty="0" smtClean="0"/>
              <a:t>module</a:t>
            </a:r>
          </a:p>
          <a:p>
            <a:pPr marL="342900" indent="-342900">
              <a:buFont typeface="Arial" panose="020B0604020202020204" pitchFamily="34" charset="0"/>
              <a:buChar char="•"/>
            </a:pPr>
            <a:r>
              <a:rPr lang="en-US" sz="2800" dirty="0" smtClean="0"/>
              <a:t>Electrodes(3 electrodes)</a:t>
            </a:r>
          </a:p>
          <a:p>
            <a:pPr marL="342900" indent="-342900">
              <a:buFont typeface="Arial" panose="020B0604020202020204" pitchFamily="34" charset="0"/>
              <a:buChar char="•"/>
            </a:pPr>
            <a:r>
              <a:rPr lang="en-US" sz="2800" dirty="0" smtClean="0"/>
              <a:t>Connecting </a:t>
            </a:r>
            <a:r>
              <a:rPr lang="en-US" sz="2800" dirty="0"/>
              <a:t>jumper </a:t>
            </a:r>
            <a:r>
              <a:rPr lang="en-US" sz="2800" dirty="0" smtClean="0"/>
              <a:t>wires</a:t>
            </a:r>
          </a:p>
          <a:p>
            <a:pPr marL="342900" indent="-342900">
              <a:buFont typeface="Arial" panose="020B0604020202020204" pitchFamily="34" charset="0"/>
              <a:buChar char="•"/>
            </a:pPr>
            <a:r>
              <a:rPr lang="en-US" sz="2800" dirty="0" smtClean="0"/>
              <a:t>I2C converter</a:t>
            </a:r>
          </a:p>
          <a:p>
            <a:pPr marL="342900" indent="-342900">
              <a:buFont typeface="Arial" panose="020B0604020202020204" pitchFamily="34" charset="0"/>
              <a:buChar char="•"/>
            </a:pPr>
            <a:r>
              <a:rPr lang="en-US" sz="2800" dirty="0" smtClean="0"/>
              <a:t>LCD </a:t>
            </a:r>
            <a:r>
              <a:rPr lang="en-US" sz="2800" dirty="0"/>
              <a:t>display(16x2)</a:t>
            </a:r>
            <a:endParaRPr lang="en-IN" sz="28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31922" y="2628285"/>
            <a:ext cx="2277670" cy="1623223"/>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1922" y="4199014"/>
            <a:ext cx="1977956" cy="197795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97304" y="796834"/>
            <a:ext cx="2143125" cy="2143125"/>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99692" y="1094264"/>
            <a:ext cx="3009900" cy="1514475"/>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09592" y="2726884"/>
            <a:ext cx="2030837" cy="1495998"/>
          </a:xfrm>
          <a:prstGeom prst="rect">
            <a:avLst/>
          </a:prstGeom>
        </p:spPr>
      </p:pic>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09878" y="4179468"/>
            <a:ext cx="2438400" cy="1876425"/>
          </a:xfrm>
          <a:prstGeom prst="rect">
            <a:avLst/>
          </a:prstGeom>
        </p:spPr>
      </p:pic>
    </p:spTree>
    <p:extLst>
      <p:ext uri="{BB962C8B-B14F-4D97-AF65-F5344CB8AC3E}">
        <p14:creationId xmlns:p14="http://schemas.microsoft.com/office/powerpoint/2010/main" val="707400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B6C6BD0-EDC9-7C44-A414-B66D25E34B52}"/>
              </a:ext>
            </a:extLst>
          </p:cNvPr>
          <p:cNvSpPr>
            <a:spLocks noGrp="1"/>
          </p:cNvSpPr>
          <p:nvPr>
            <p:ph type="title"/>
          </p:nvPr>
        </p:nvSpPr>
        <p:spPr>
          <a:xfrm>
            <a:off x="1097280" y="942871"/>
            <a:ext cx="10058400" cy="587584"/>
          </a:xfrm>
        </p:spPr>
        <p:txBody>
          <a:bodyPr/>
          <a:lstStyle/>
          <a:p>
            <a:r>
              <a:rPr lang="en-IN" b="1" dirty="0"/>
              <a:t>Working principle</a:t>
            </a:r>
            <a:endParaRPr lang="en-US" b="1" dirty="0"/>
          </a:p>
        </p:txBody>
      </p:sp>
      <p:sp>
        <p:nvSpPr>
          <p:cNvPr id="8" name="Rectangle 7"/>
          <p:cNvSpPr/>
          <p:nvPr/>
        </p:nvSpPr>
        <p:spPr>
          <a:xfrm>
            <a:off x="1097280" y="1723353"/>
            <a:ext cx="8843554" cy="3970318"/>
          </a:xfrm>
          <a:prstGeom prst="rect">
            <a:avLst/>
          </a:prstGeom>
        </p:spPr>
        <p:txBody>
          <a:bodyPr wrap="square">
            <a:spAutoFit/>
          </a:bodyPr>
          <a:lstStyle/>
          <a:p>
            <a:r>
              <a:rPr lang="en-IN" dirty="0"/>
              <a:t>ECG monitoring using AD8232 in this we have interfaced this module with the</a:t>
            </a:r>
          </a:p>
          <a:p>
            <a:r>
              <a:rPr lang="en-IN" dirty="0"/>
              <a:t>Arduino Board and after inserting the code into it we got the </a:t>
            </a:r>
            <a:r>
              <a:rPr lang="en-IN" dirty="0" smtClean="0"/>
              <a:t>ECG </a:t>
            </a:r>
            <a:r>
              <a:rPr lang="en-IN" dirty="0"/>
              <a:t>waveform and</a:t>
            </a:r>
          </a:p>
          <a:p>
            <a:r>
              <a:rPr lang="en-IN" dirty="0"/>
              <a:t>observed it on serial plotter then after this we </a:t>
            </a:r>
            <a:r>
              <a:rPr lang="en-IN" dirty="0" smtClean="0"/>
              <a:t>made </a:t>
            </a:r>
            <a:r>
              <a:rPr lang="en-IN" dirty="0"/>
              <a:t>the code to check the heart</a:t>
            </a:r>
          </a:p>
          <a:p>
            <a:r>
              <a:rPr lang="en-IN" dirty="0" smtClean="0"/>
              <a:t>The beat </a:t>
            </a:r>
            <a:r>
              <a:rPr lang="en-IN" dirty="0"/>
              <a:t>of the person is normal or not so after making this code we have inserted this</a:t>
            </a:r>
          </a:p>
          <a:p>
            <a:r>
              <a:rPr lang="en-IN" dirty="0"/>
              <a:t>code in Arduino through the Arduino ide software and interfaced AD8232</a:t>
            </a:r>
            <a:r>
              <a:rPr lang="en-IN" dirty="0" smtClean="0"/>
              <a:t>, I2C </a:t>
            </a:r>
            <a:r>
              <a:rPr lang="en-IN" dirty="0"/>
              <a:t>and</a:t>
            </a:r>
          </a:p>
          <a:p>
            <a:r>
              <a:rPr lang="en-IN" dirty="0"/>
              <a:t>LCD display with each other and observed the output of code on LCD display.</a:t>
            </a:r>
          </a:p>
          <a:p>
            <a:r>
              <a:rPr lang="en-IN" dirty="0"/>
              <a:t>AD8232 is basically </a:t>
            </a:r>
            <a:r>
              <a:rPr lang="en-IN" dirty="0" smtClean="0"/>
              <a:t>an </a:t>
            </a:r>
            <a:r>
              <a:rPr lang="en-IN" dirty="0"/>
              <a:t>instrumentation amplifier </a:t>
            </a:r>
            <a:r>
              <a:rPr lang="en-IN" dirty="0" smtClean="0"/>
              <a:t>that </a:t>
            </a:r>
            <a:r>
              <a:rPr lang="en-IN" dirty="0"/>
              <a:t>has a gain </a:t>
            </a:r>
            <a:r>
              <a:rPr lang="en-IN" dirty="0" smtClean="0"/>
              <a:t>of 1000 </a:t>
            </a:r>
            <a:r>
              <a:rPr lang="en-IN" dirty="0"/>
              <a:t>so it can</a:t>
            </a:r>
          </a:p>
          <a:p>
            <a:r>
              <a:rPr lang="en-IN" dirty="0"/>
              <a:t>amplify every small signal.</a:t>
            </a:r>
          </a:p>
        </p:txBody>
      </p:sp>
    </p:spTree>
    <p:extLst>
      <p:ext uri="{BB962C8B-B14F-4D97-AF65-F5344CB8AC3E}">
        <p14:creationId xmlns:p14="http://schemas.microsoft.com/office/powerpoint/2010/main" val="1640389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29" name="Title 28">
            <a:extLst>
              <a:ext uri="{FF2B5EF4-FFF2-40B4-BE49-F238E27FC236}">
                <a16:creationId xmlns:a16="http://schemas.microsoft.com/office/drawing/2014/main" id="{F87770D2-E48E-7A42-9413-8C2720FCAC9F}"/>
              </a:ext>
            </a:extLst>
          </p:cNvPr>
          <p:cNvSpPr>
            <a:spLocks noGrp="1"/>
          </p:cNvSpPr>
          <p:nvPr>
            <p:ph type="title"/>
          </p:nvPr>
        </p:nvSpPr>
        <p:spPr>
          <a:xfrm>
            <a:off x="832682" y="812242"/>
            <a:ext cx="5711810" cy="587584"/>
          </a:xfrm>
        </p:spPr>
        <p:txBody>
          <a:bodyPr/>
          <a:lstStyle/>
          <a:p>
            <a:r>
              <a:rPr lang="en-IN" b="1" dirty="0" smtClean="0"/>
              <a:t>Code:</a:t>
            </a:r>
            <a:endParaRPr lang="en-US"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8625" y="715573"/>
            <a:ext cx="4527751" cy="5479678"/>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3120" b="2436"/>
          <a:stretch/>
        </p:blipFill>
        <p:spPr>
          <a:xfrm>
            <a:off x="6936376" y="658058"/>
            <a:ext cx="4049487" cy="5537193"/>
          </a:xfrm>
          <a:prstGeom prst="rect">
            <a:avLst/>
          </a:prstGeom>
        </p:spPr>
      </p:pic>
    </p:spTree>
    <p:extLst>
      <p:ext uri="{BB962C8B-B14F-4D97-AF65-F5344CB8AC3E}">
        <p14:creationId xmlns:p14="http://schemas.microsoft.com/office/powerpoint/2010/main" val="3171150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D59CD-1242-F149-AB16-9D02E7C89131}"/>
              </a:ext>
            </a:extLst>
          </p:cNvPr>
          <p:cNvSpPr>
            <a:spLocks noGrp="1"/>
          </p:cNvSpPr>
          <p:nvPr>
            <p:ph type="title"/>
          </p:nvPr>
        </p:nvSpPr>
        <p:spPr>
          <a:xfrm>
            <a:off x="858807" y="864494"/>
            <a:ext cx="5711810" cy="587584"/>
          </a:xfrm>
        </p:spPr>
        <p:txBody>
          <a:bodyPr/>
          <a:lstStyle/>
          <a:p>
            <a:r>
              <a:rPr lang="en-US" b="1" dirty="0" smtClean="0"/>
              <a:t>OUTPUT:</a:t>
            </a:r>
            <a:endParaRPr lang="en-US" b="1"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379" y="3759420"/>
            <a:ext cx="3526906" cy="1988238"/>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379" y="1452078"/>
            <a:ext cx="3492328" cy="2127145"/>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8297" y="1530326"/>
            <a:ext cx="6423836" cy="4097793"/>
          </a:xfrm>
          <a:prstGeom prst="rect">
            <a:avLst/>
          </a:prstGeom>
        </p:spPr>
      </p:pic>
    </p:spTree>
    <p:extLst>
      <p:ext uri="{BB962C8B-B14F-4D97-AF65-F5344CB8AC3E}">
        <p14:creationId xmlns:p14="http://schemas.microsoft.com/office/powerpoint/2010/main" val="4176208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50498-C6E0-4603-8DF5-64D8BE8F2FB8}"/>
              </a:ext>
            </a:extLst>
          </p:cNvPr>
          <p:cNvSpPr>
            <a:spLocks noGrp="1"/>
          </p:cNvSpPr>
          <p:nvPr>
            <p:ph type="title"/>
          </p:nvPr>
        </p:nvSpPr>
        <p:spPr>
          <a:xfrm>
            <a:off x="914083" y="825306"/>
            <a:ext cx="10058400" cy="587584"/>
          </a:xfrm>
          <a:prstGeom prst="rect">
            <a:avLst/>
          </a:prstGeom>
        </p:spPr>
        <p:txBody>
          <a:bodyPr anchor="ctr">
            <a:normAutofit/>
          </a:bodyPr>
          <a:lstStyle/>
          <a:p>
            <a:r>
              <a:rPr lang="en-IN" b="1" dirty="0"/>
              <a:t>Conclusion</a:t>
            </a:r>
            <a:endParaRPr lang="en-US" b="1" dirty="0"/>
          </a:p>
        </p:txBody>
      </p:sp>
      <p:sp>
        <p:nvSpPr>
          <p:cNvPr id="4" name="Rectangle 3"/>
          <p:cNvSpPr/>
          <p:nvPr/>
        </p:nvSpPr>
        <p:spPr>
          <a:xfrm>
            <a:off x="1096961" y="1412890"/>
            <a:ext cx="10058401" cy="2031325"/>
          </a:xfrm>
          <a:prstGeom prst="rect">
            <a:avLst/>
          </a:prstGeom>
        </p:spPr>
        <p:txBody>
          <a:bodyPr wrap="square">
            <a:spAutoFit/>
          </a:bodyPr>
          <a:lstStyle/>
          <a:p>
            <a:pPr marL="285750" indent="-285750">
              <a:buFont typeface="Arial" panose="020B0604020202020204" pitchFamily="34" charset="0"/>
              <a:buChar char="•"/>
            </a:pPr>
            <a:r>
              <a:rPr lang="en-IN" dirty="0"/>
              <a:t>The ECG monitoring project using AD8232 has successfully demonstrated the</a:t>
            </a:r>
          </a:p>
          <a:p>
            <a:r>
              <a:rPr lang="en-IN" dirty="0" smtClean="0"/>
              <a:t>     The potential </a:t>
            </a:r>
            <a:r>
              <a:rPr lang="en-IN" dirty="0"/>
              <a:t>of this versatile and cost-effective sensor for accurate and reliable</a:t>
            </a:r>
          </a:p>
          <a:p>
            <a:r>
              <a:rPr lang="en-IN" dirty="0" smtClean="0"/>
              <a:t>     ECG </a:t>
            </a:r>
            <a:r>
              <a:rPr lang="en-IN" dirty="0"/>
              <a:t>measurements. </a:t>
            </a:r>
            <a:endParaRPr lang="en-IN" dirty="0" smtClean="0"/>
          </a:p>
          <a:p>
            <a:endParaRPr lang="en-IN" dirty="0" smtClean="0"/>
          </a:p>
          <a:p>
            <a:pPr marL="285750" indent="-285750">
              <a:buFont typeface="Arial" panose="020B0604020202020204" pitchFamily="34" charset="0"/>
              <a:buChar char="•"/>
            </a:pPr>
            <a:r>
              <a:rPr lang="en-IN" dirty="0" smtClean="0"/>
              <a:t>The </a:t>
            </a:r>
            <a:r>
              <a:rPr lang="en-IN" dirty="0"/>
              <a:t>AD8232 sensor, with its integrated features such as</a:t>
            </a:r>
          </a:p>
          <a:p>
            <a:r>
              <a:rPr lang="en-IN" dirty="0" smtClean="0"/>
              <a:t>     amplification</a:t>
            </a:r>
            <a:r>
              <a:rPr lang="en-IN" dirty="0"/>
              <a:t>, filtering, and lead-off </a:t>
            </a:r>
            <a:r>
              <a:rPr lang="en-IN" dirty="0" smtClean="0"/>
              <a:t>detection have </a:t>
            </a:r>
            <a:r>
              <a:rPr lang="en-IN" dirty="0"/>
              <a:t>proven to be a valuable tool</a:t>
            </a:r>
          </a:p>
          <a:p>
            <a:r>
              <a:rPr lang="en-IN" dirty="0" smtClean="0"/>
              <a:t>     for </a:t>
            </a:r>
            <a:r>
              <a:rPr lang="en-IN" dirty="0"/>
              <a:t>monitoring heart health and detecting abnormal cardiac activity.</a:t>
            </a:r>
          </a:p>
        </p:txBody>
      </p:sp>
      <p:sp>
        <p:nvSpPr>
          <p:cNvPr id="5" name="Rectangle 4"/>
          <p:cNvSpPr/>
          <p:nvPr/>
        </p:nvSpPr>
        <p:spPr>
          <a:xfrm>
            <a:off x="1096961" y="3788349"/>
            <a:ext cx="10228535" cy="2031325"/>
          </a:xfrm>
          <a:prstGeom prst="rect">
            <a:avLst/>
          </a:prstGeom>
        </p:spPr>
        <p:txBody>
          <a:bodyPr wrap="square">
            <a:spAutoFit/>
          </a:bodyPr>
          <a:lstStyle/>
          <a:p>
            <a:pPr marL="285750" indent="-285750">
              <a:buFont typeface="Arial" panose="020B0604020202020204" pitchFamily="34" charset="0"/>
              <a:buChar char="•"/>
            </a:pPr>
            <a:r>
              <a:rPr lang="en-US" dirty="0"/>
              <a:t>The project has several applications, including remote patient monitoring, early detection of cardiac conditions, and preventive healthcare. </a:t>
            </a:r>
            <a:endParaRPr lang="en-US" dirty="0" smtClean="0"/>
          </a:p>
          <a:p>
            <a:endParaRPr lang="en-US" dirty="0" smtClean="0"/>
          </a:p>
          <a:p>
            <a:pPr marL="285750" indent="-285750">
              <a:buFont typeface="Arial" panose="020B0604020202020204" pitchFamily="34" charset="0"/>
              <a:buChar char="•"/>
            </a:pPr>
            <a:r>
              <a:rPr lang="en-US" dirty="0" smtClean="0"/>
              <a:t>It </a:t>
            </a:r>
            <a:r>
              <a:rPr lang="en-US" dirty="0"/>
              <a:t>can be used for personal use to monitor heart health and provide timely interventions in case of any abnormalities. The AD8232 sensor's affordability, ease of use, and reliable performance make it a suitable choice for a wide range of ECG monitoring applications. </a:t>
            </a:r>
            <a:endParaRPr lang="en-IN" dirty="0"/>
          </a:p>
        </p:txBody>
      </p:sp>
    </p:spTree>
    <p:extLst>
      <p:ext uri="{BB962C8B-B14F-4D97-AF65-F5344CB8AC3E}">
        <p14:creationId xmlns:p14="http://schemas.microsoft.com/office/powerpoint/2010/main" val="1191027962"/>
      </p:ext>
    </p:extLst>
  </p:cSld>
  <p:clrMapOvr>
    <a:masterClrMapping/>
  </p:clrMapOvr>
</p:sld>
</file>

<file path=ppt/theme/theme1.xml><?xml version="1.0" encoding="utf-8"?>
<a:theme xmlns:a="http://schemas.openxmlformats.org/drawingml/2006/main" name="RetrospectVTI">
  <a:themeElements>
    <a:clrScheme name="MONO">
      <a:dk1>
        <a:srgbClr val="000000"/>
      </a:dk1>
      <a:lt1>
        <a:srgbClr val="ECEEF7"/>
      </a:lt1>
      <a:dk2>
        <a:srgbClr val="000000"/>
      </a:dk2>
      <a:lt2>
        <a:srgbClr val="F5F8FF"/>
      </a:lt2>
      <a:accent1>
        <a:srgbClr val="ECEEF7"/>
      </a:accent1>
      <a:accent2>
        <a:srgbClr val="F5F8FF"/>
      </a:accent2>
      <a:accent3>
        <a:srgbClr val="A1A2A9"/>
      </a:accent3>
      <a:accent4>
        <a:srgbClr val="141514"/>
      </a:accent4>
      <a:accent5>
        <a:srgbClr val="000000"/>
      </a:accent5>
      <a:accent6>
        <a:srgbClr val="96969C"/>
      </a:accent6>
      <a:hlink>
        <a:srgbClr val="5F6063"/>
      </a:hlink>
      <a:folHlink>
        <a:srgbClr val="91919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Minimalist_Light_Sales Pitch_02_Win32_AS_v3" id="{A204E388-A84B-4CC6-98FC-54ED9900B3CD}" vid="{1AF041A9-EA2C-4539-9272-70AF2168FE9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4FAF7B5-E40C-46BE-9C83-DA251FCAE61E}">
  <ds:schemaRefs>
    <ds:schemaRef ds:uri="http://www.w3.org/XML/1998/namespace"/>
    <ds:schemaRef ds:uri="71af3243-3dd4-4a8d-8c0d-dd76da1f02a5"/>
    <ds:schemaRef ds:uri="http://purl.org/dc/elements/1.1/"/>
    <ds:schemaRef ds:uri="16c05727-aa75-4e4a-9b5f-8a80a1165891"/>
    <ds:schemaRef ds:uri="http://schemas.microsoft.com/office/2006/documentManagement/types"/>
    <ds:schemaRef ds:uri="http://schemas.openxmlformats.org/package/2006/metadata/core-properties"/>
    <ds:schemaRef ds:uri="http://purl.org/dc/dcmitype/"/>
    <ds:schemaRef ds:uri="http://purl.org/dc/term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5029FA76-0C86-4BF1-99F1-A3115FBFFAB0}">
  <ds:schemaRefs>
    <ds:schemaRef ds:uri="http://schemas.microsoft.com/sharepoint/v3/contenttype/forms"/>
  </ds:schemaRefs>
</ds:datastoreItem>
</file>

<file path=customXml/itemProps3.xml><?xml version="1.0" encoding="utf-8"?>
<ds:datastoreItem xmlns:ds="http://schemas.openxmlformats.org/officeDocument/2006/customXml" ds:itemID="{E0A43D08-F4F9-4D95-9CB2-7DE3744160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Minimalist sales pitch</Template>
  <TotalTime>0</TotalTime>
  <Words>614</Words>
  <Application>Microsoft Office PowerPoint</Application>
  <PresentationFormat>Widescreen</PresentationFormat>
  <Paragraphs>59</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Arial Black</vt:lpstr>
      <vt:lpstr>Calibri</vt:lpstr>
      <vt:lpstr>Century Gothic</vt:lpstr>
      <vt:lpstr>Helvetica Neue Medium</vt:lpstr>
      <vt:lpstr>RetrospectVTI</vt:lpstr>
      <vt:lpstr> Ecg Monitoring Using Ad8232 Module</vt:lpstr>
      <vt:lpstr>OUTLINE</vt:lpstr>
      <vt:lpstr>INTRODUCTION</vt:lpstr>
      <vt:lpstr>BLOCK DIAGRAM:</vt:lpstr>
      <vt:lpstr>Component list:-</vt:lpstr>
      <vt:lpstr>Working principle</vt:lpstr>
      <vt:lpstr>Code:</vt:lpstr>
      <vt:lpstr>OUTPUT:</vt:lpstr>
      <vt:lpstr>Conclusion</vt:lpstr>
      <vt:lpstr>Future Scope:-</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2023-04-25T16:51:37Z</dcterms:created>
  <dcterms:modified xsi:type="dcterms:W3CDTF">2023-04-25T17:57:27Z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